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5199975" cy="43200638"/>
  <p:notesSz cx="6858000" cy="9144000"/>
  <p:embeddedFontLst>
    <p:embeddedFont>
      <p:font typeface="Roboto" panose="02000000000000000000" pitchFamily="2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C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" d="100"/>
          <a:sy n="13" d="100"/>
        </p:scale>
        <p:origin x="258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28875" y="685800"/>
            <a:ext cx="20002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889998" y="7070108"/>
            <a:ext cx="21419979" cy="1504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Calibri"/>
              <a:buNone/>
              <a:defRPr sz="1653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149997" y="22690338"/>
            <a:ext cx="18899981" cy="104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1pPr>
            <a:lvl2pPr lvl="1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/>
            </a:lvl2pPr>
            <a:lvl3pPr lvl="2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/>
            </a:lvl3pPr>
            <a:lvl4pPr lvl="3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4pPr>
            <a:lvl5pPr lvl="4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5pPr>
            <a:lvl6pPr lvl="5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6pPr>
            <a:lvl7pPr lvl="6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7pPr>
            <a:lvl8pPr lvl="7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8pPr>
            <a:lvl9pPr lvl="8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1732499" y="11500170"/>
            <a:ext cx="21734978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719375" y="10770172"/>
            <a:ext cx="21734978" cy="1797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Calibri"/>
              <a:buNone/>
              <a:defRPr sz="1653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719375" y="28910440"/>
            <a:ext cx="21734978" cy="945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5512"/>
              <a:buNone/>
              <a:defRPr sz="551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961"/>
              <a:buNone/>
              <a:defRPr sz="4961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1732498" y="11500170"/>
            <a:ext cx="10709989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12757488" y="11500170"/>
            <a:ext cx="10709989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1735781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1735783" y="10590160"/>
            <a:ext cx="10660769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 b="1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 b="1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 b="1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1735783" y="15780233"/>
            <a:ext cx="10660769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12757489" y="10590160"/>
            <a:ext cx="10713272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 b="1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 b="1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 b="1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12757489" y="15780233"/>
            <a:ext cx="10713272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1735780" y="2880042"/>
            <a:ext cx="8127648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Calibri"/>
              <a:buNone/>
              <a:defRPr sz="881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10713272" y="6220102"/>
            <a:ext cx="12757487" cy="307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788606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8819"/>
              <a:buChar char="•"/>
              <a:defRPr sz="8819"/>
            </a:lvl1pPr>
            <a:lvl2pPr marL="914400" lvl="1" indent="-718629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7717"/>
              <a:buChar char="•"/>
              <a:defRPr sz="7717"/>
            </a:lvl2pPr>
            <a:lvl3pPr marL="1371600" lvl="2" indent="-648589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Char char="•"/>
              <a:defRPr sz="6614"/>
            </a:lvl3pPr>
            <a:lvl4pPr marL="1828800" lvl="3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4pPr>
            <a:lvl5pPr marL="2286000" lvl="4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5pPr>
            <a:lvl6pPr marL="2743200" lvl="5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6pPr>
            <a:lvl7pPr marL="3200400" lvl="6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7pPr>
            <a:lvl8pPr marL="3657600" lvl="7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8pPr>
            <a:lvl9pPr marL="4114800" lvl="8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1735780" y="12960191"/>
            <a:ext cx="8127648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35780" y="2880042"/>
            <a:ext cx="8127648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Calibri"/>
              <a:buNone/>
              <a:defRPr sz="881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0713272" y="6220102"/>
            <a:ext cx="12757487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35780" y="12960191"/>
            <a:ext cx="8127648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-1105216" y="14337885"/>
            <a:ext cx="27410408" cy="21734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2445333" y="17888434"/>
            <a:ext cx="36610544" cy="5433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8579655" y="12612189"/>
            <a:ext cx="36610544" cy="1598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732499" y="2300044"/>
            <a:ext cx="217349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126"/>
              <a:buFont typeface="Calibri"/>
              <a:buNone/>
              <a:defRPr sz="1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732499" y="11500170"/>
            <a:ext cx="21734978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718629" algn="l" rtl="0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7717"/>
              <a:buFont typeface="Arial"/>
              <a:buChar char="•"/>
              <a:defRPr sz="771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648589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Font typeface="Arial"/>
              <a:buChar char="•"/>
              <a:defRPr sz="661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78612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Font typeface="Arial"/>
              <a:buChar char="•"/>
              <a:defRPr sz="55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1732498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8347492" y="40040601"/>
            <a:ext cx="8504992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7797483" y="40040601"/>
            <a:ext cx="5669994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0037" y="-42530"/>
            <a:ext cx="25430012" cy="4177034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1134085" y="11104498"/>
            <a:ext cx="11224800" cy="76161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33" b="1" i="0" u="none" strike="noStrike" cap="none" dirty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INTRODUÇÃO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819486" y="4030986"/>
            <a:ext cx="23077944" cy="532326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1556"/>
              </a:spcBef>
              <a:spcAft>
                <a:spcPts val="0"/>
              </a:spcAft>
              <a:buNone/>
            </a:pPr>
            <a:r>
              <a:rPr lang="pt-BR" sz="6000" b="1" i="0" u="none" strike="noStrike" cap="none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TÍTULO: 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ctr" rtl="0">
              <a:spcBef>
                <a:spcPts val="1556"/>
              </a:spcBef>
              <a:spcAft>
                <a:spcPts val="0"/>
              </a:spcAft>
              <a:buNone/>
            </a:pPr>
            <a:r>
              <a:rPr lang="pt-BR" sz="6000" b="0" i="0" u="none" strike="noStrike" cap="none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subtítulo (se houver)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rtl="0">
              <a:spcBef>
                <a:spcPts val="1556"/>
              </a:spcBef>
              <a:spcAft>
                <a:spcPts val="0"/>
              </a:spcAft>
              <a:buNone/>
            </a:pPr>
            <a:r>
              <a:rPr lang="pt-BR" sz="3600" b="0" i="0" u="none" strike="noStrike" cap="none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Autoria(s):  </a:t>
            </a:r>
            <a:r>
              <a:rPr lang="pt-BR" sz="36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Autor(a) 1;  Autor(a) 2;  </a:t>
            </a:r>
            <a:r>
              <a:rPr lang="pt-BR" sz="36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Autor(a) 3.</a:t>
            </a:r>
            <a:endParaRPr sz="1050" dirty="0"/>
          </a:p>
        </p:txBody>
      </p:sp>
      <p:sp>
        <p:nvSpPr>
          <p:cNvPr id="87" name="Google Shape;87;p13"/>
          <p:cNvSpPr txBox="1"/>
          <p:nvPr/>
        </p:nvSpPr>
        <p:spPr>
          <a:xfrm>
            <a:off x="1133664" y="14546281"/>
            <a:ext cx="11224800" cy="838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F183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Fonte: </a:t>
            </a:r>
            <a:r>
              <a:rPr lang="pt-BR" sz="32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Roboto</a:t>
            </a: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Tamanho da fonte: 32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Nesta seção indicar uma breve contextualização juntamente com: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Problemática: 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Objetivos: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Roboto"/>
              </a:rPr>
              <a:t>Referencial Teórico: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1145151" y="24063148"/>
            <a:ext cx="11224800" cy="76161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33" b="1" dirty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METODOLOGIA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145151" y="24879288"/>
            <a:ext cx="11224800" cy="7690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Fonte: </a:t>
            </a:r>
            <a:r>
              <a:rPr lang="pt-BR" sz="32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Roboto</a:t>
            </a: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Tamanho da fonte: 32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Nesta seção indicar os passos e a metodologia utilizada na pesquisa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Obs.: Procurar usar imagens para completar os espaços em branco. Distribuir cada seção de acordo com a pesquisa/trabalho apresentado. </a:t>
            </a:r>
            <a:endParaRPr sz="3111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13194613" y="11140240"/>
            <a:ext cx="11224800" cy="76161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33" b="1" dirty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RESULTADOS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3209096" y="14793772"/>
            <a:ext cx="11224800" cy="6972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Fonte: </a:t>
            </a:r>
            <a:r>
              <a:rPr lang="pt-BR" sz="32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Roboto</a:t>
            </a: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Tamanho da fonte: 32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Nesta seção indicar os resultados alcançados pela pesquisa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Obs.: Procurar usar imagens para completar os espaços em branco. Distribuir cada seção de acordo com a pesquisa/trabalho apresentado.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3155795" y="24063148"/>
            <a:ext cx="11224800" cy="76161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33" b="1" dirty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CONCLUSÃO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3172563" y="24868767"/>
            <a:ext cx="11224800" cy="4496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Fonte: </a:t>
            </a:r>
            <a:r>
              <a:rPr lang="pt-BR" sz="32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Roboto</a:t>
            </a: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Tamanho da fonte: 32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Nesta seção indicar as considerações finais dos autores da pesquisa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11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3156178" y="31491873"/>
            <a:ext cx="11224800" cy="76161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33" b="1" dirty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REFERÊNCIAS</a:t>
            </a:r>
            <a:endParaRPr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13155795" y="32297492"/>
            <a:ext cx="11224800" cy="5693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Fonte: </a:t>
            </a:r>
            <a:r>
              <a:rPr lang="pt-BR" sz="2800" dirty="0" err="1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Roboto</a:t>
            </a: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Tamanho da fonte: 28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Seguir NBR 6023/2018.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262626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262626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Nesta seção indicar apenas as referências das fontes citadas no pôster.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F183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F183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1550042" y="40419850"/>
            <a:ext cx="22127851" cy="1620196"/>
          </a:xfrm>
          <a:prstGeom prst="roundRect">
            <a:avLst>
              <a:gd name="adj" fmla="val 16667"/>
            </a:avLst>
          </a:prstGeom>
          <a:solidFill>
            <a:srgbClr val="729C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4590708" y="40693123"/>
            <a:ext cx="155355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Agradecimentos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(Indicar a(s) agência(s) de fomento)</a:t>
            </a: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82F44515-4728-4BF9-AAAE-E5EB6D8C2ADD}"/>
              </a:ext>
            </a:extLst>
          </p:cNvPr>
          <p:cNvGrpSpPr/>
          <p:nvPr/>
        </p:nvGrpSpPr>
        <p:grpSpPr>
          <a:xfrm flipH="1">
            <a:off x="0" y="42640593"/>
            <a:ext cx="25199975" cy="761616"/>
            <a:chOff x="-1462" y="7320898"/>
            <a:chExt cx="13442699" cy="238778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BB2C3052-6F9F-40E6-86B5-6A0A9AF19F4E}"/>
                </a:ext>
              </a:extLst>
            </p:cNvPr>
            <p:cNvSpPr/>
            <p:nvPr/>
          </p:nvSpPr>
          <p:spPr>
            <a:xfrm>
              <a:off x="1462" y="7320899"/>
              <a:ext cx="6719887" cy="88283"/>
            </a:xfrm>
            <a:prstGeom prst="rect">
              <a:avLst/>
            </a:prstGeom>
            <a:solidFill>
              <a:srgbClr val="F29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F77E2794-E597-4945-A320-D85B2372EB53}"/>
                </a:ext>
              </a:extLst>
            </p:cNvPr>
            <p:cNvSpPr/>
            <p:nvPr/>
          </p:nvSpPr>
          <p:spPr>
            <a:xfrm>
              <a:off x="6721350" y="7322004"/>
              <a:ext cx="6719887" cy="237672"/>
            </a:xfrm>
            <a:prstGeom prst="rect">
              <a:avLst/>
            </a:prstGeom>
            <a:solidFill>
              <a:srgbClr val="93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F9BB7C9-BD5C-42FF-9B77-0042B9AA5818}"/>
                </a:ext>
              </a:extLst>
            </p:cNvPr>
            <p:cNvSpPr/>
            <p:nvPr/>
          </p:nvSpPr>
          <p:spPr>
            <a:xfrm>
              <a:off x="0" y="7320899"/>
              <a:ext cx="3408806" cy="163403"/>
            </a:xfrm>
            <a:prstGeom prst="rect">
              <a:avLst/>
            </a:prstGeom>
            <a:solidFill>
              <a:srgbClr val="FDCE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246D6703-DDCB-4F19-A99D-FAA089781E0F}"/>
                </a:ext>
              </a:extLst>
            </p:cNvPr>
            <p:cNvSpPr/>
            <p:nvPr/>
          </p:nvSpPr>
          <p:spPr>
            <a:xfrm>
              <a:off x="10032431" y="7320898"/>
              <a:ext cx="3408806" cy="237672"/>
            </a:xfrm>
            <a:prstGeom prst="rect">
              <a:avLst/>
            </a:prstGeom>
            <a:solidFill>
              <a:srgbClr val="64C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CA8BB070-F935-4348-BE53-8551457D17A4}"/>
                </a:ext>
              </a:extLst>
            </p:cNvPr>
            <p:cNvSpPr/>
            <p:nvPr/>
          </p:nvSpPr>
          <p:spPr>
            <a:xfrm>
              <a:off x="0" y="7397124"/>
              <a:ext cx="6719887" cy="162552"/>
            </a:xfrm>
            <a:prstGeom prst="rect">
              <a:avLst/>
            </a:prstGeom>
            <a:solidFill>
              <a:srgbClr val="C565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D6A22BAA-0C38-4260-BC23-7F9E837B5953}"/>
                </a:ext>
              </a:extLst>
            </p:cNvPr>
            <p:cNvSpPr/>
            <p:nvPr/>
          </p:nvSpPr>
          <p:spPr>
            <a:xfrm>
              <a:off x="6719888" y="7397711"/>
              <a:ext cx="6719887" cy="161964"/>
            </a:xfrm>
            <a:prstGeom prst="rect">
              <a:avLst/>
            </a:prstGeom>
            <a:solidFill>
              <a:srgbClr val="729C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7D73627D-7EAA-4561-A500-19ADED99BF36}"/>
                </a:ext>
              </a:extLst>
            </p:cNvPr>
            <p:cNvSpPr/>
            <p:nvPr/>
          </p:nvSpPr>
          <p:spPr>
            <a:xfrm>
              <a:off x="-1462" y="7397121"/>
              <a:ext cx="3408806" cy="162554"/>
            </a:xfrm>
            <a:prstGeom prst="rect">
              <a:avLst/>
            </a:prstGeom>
            <a:solidFill>
              <a:srgbClr val="E5A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456F5125-6F3E-4AF6-A156-962B3B0713F7}"/>
                </a:ext>
              </a:extLst>
            </p:cNvPr>
            <p:cNvSpPr/>
            <p:nvPr/>
          </p:nvSpPr>
          <p:spPr>
            <a:xfrm>
              <a:off x="10030969" y="7397121"/>
              <a:ext cx="3408806" cy="162553"/>
            </a:xfrm>
            <a:prstGeom prst="rect">
              <a:avLst/>
            </a:prstGeom>
            <a:solidFill>
              <a:srgbClr val="36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2D889FD5-00F5-3667-4D95-B954D5B19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3" y="190686"/>
            <a:ext cx="7097718" cy="3651460"/>
          </a:xfrm>
          <a:prstGeom prst="rect">
            <a:avLst/>
          </a:prstGeom>
        </p:spPr>
      </p:pic>
      <p:pic>
        <p:nvPicPr>
          <p:cNvPr id="37" name="Imagem 36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6378DF63-617C-F049-DBFD-2FC189FC91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" t="-484" r="3500" b="484"/>
          <a:stretch>
            <a:fillRect/>
          </a:stretch>
        </p:blipFill>
        <p:spPr>
          <a:xfrm>
            <a:off x="-233104" y="-71685"/>
            <a:ext cx="25433079" cy="42896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1772</TotalTime>
  <Words>197</Words>
  <Application>Microsoft Office PowerPoint</Application>
  <PresentationFormat>Personalizar</PresentationFormat>
  <Paragraphs>61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Calibri</vt:lpstr>
      <vt:lpstr>Arial</vt:lpstr>
      <vt:lpstr>Roboto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UFCA</dc:creator>
  <cp:lastModifiedBy>Natália Brito Bessa</cp:lastModifiedBy>
  <cp:revision>9</cp:revision>
  <dcterms:modified xsi:type="dcterms:W3CDTF">2025-11-12T11:52:23Z</dcterms:modified>
</cp:coreProperties>
</file>